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382" r:id="rId6"/>
    <p:sldId id="10540" r:id="rId7"/>
    <p:sldId id="256" r:id="rId8"/>
    <p:sldId id="10542" r:id="rId9"/>
    <p:sldId id="10543" r:id="rId10"/>
    <p:sldId id="267" r:id="rId11"/>
    <p:sldId id="10544" r:id="rId12"/>
    <p:sldId id="10497" r:id="rId13"/>
    <p:sldId id="10551" r:id="rId14"/>
    <p:sldId id="1055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/>
    <p:restoredTop sz="94082"/>
  </p:normalViewPr>
  <p:slideViewPr>
    <p:cSldViewPr snapToGrid="0" snapToObjects="1">
      <p:cViewPr varScale="1">
        <p:scale>
          <a:sx n="51" d="100"/>
          <a:sy n="51" d="100"/>
        </p:scale>
        <p:origin x="3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web_action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464" y="10808892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prstClr val="black">
                <a:alpha val="75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7F4AAE-EC28-7047-A74F-9D7D84D6E4C1}"/>
              </a:ext>
            </a:extLst>
          </p:cNvPr>
          <p:cNvSpPr/>
          <p:nvPr/>
        </p:nvSpPr>
        <p:spPr>
          <a:xfrm>
            <a:off x="15473889" y="1268086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63438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chemeClr val="bg1"/>
                </a:solidFill>
              </a:rPr>
              <a:t>GitBook</a:t>
            </a:r>
            <a:r>
              <a:rPr lang="en-US" sz="4800" b="1" dirty="0">
                <a:solidFill>
                  <a:schemeClr val="bg1"/>
                </a:solidFill>
              </a:rPr>
              <a:t>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https://mrutkows.gitbook.io/ow-knative-demo/web_actions</a:t>
            </a:r>
            <a:endParaRPr lang="en-US" sz="48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</a:t>
            </a:r>
            <a:r>
              <a:rPr lang="en-US" sz="4400" i="1">
                <a:solidFill>
                  <a:schemeClr val="bg1"/>
                </a:solidFill>
              </a:rPr>
              <a:t>(runtime concurrency</a:t>
            </a:r>
            <a:r>
              <a:rPr lang="en-US" sz="4400" i="1" dirty="0">
                <a:solidFill>
                  <a:schemeClr val="bg1"/>
                </a:solidFill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/>
                </a:solidFill>
              </a:rPr>
              <a:t>Provide platform callbacks/intrinsic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As functional packages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chemeClr val="bg1"/>
                </a:solidFill>
              </a:rPr>
              <a:t>Developer has NO knowledge of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Operating System </a:t>
            </a:r>
            <a:r>
              <a:rPr lang="en-US" sz="4800" dirty="0">
                <a:solidFill>
                  <a:schemeClr val="bg1"/>
                </a:solidFill>
              </a:rPr>
              <a:t>(OS)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Platform</a:t>
            </a:r>
            <a:r>
              <a:rPr lang="en-US" sz="4800" dirty="0">
                <a:solidFill>
                  <a:schemeClr val="bg1"/>
                </a:solidFill>
              </a:rPr>
              <a:t> (implementation)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Container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VM technology,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(Micro)Service Framework (e.g., </a:t>
            </a:r>
            <a:r>
              <a:rPr lang="en-US" sz="4000" i="1" dirty="0" err="1">
                <a:solidFill>
                  <a:schemeClr val="bg1"/>
                </a:solidFill>
              </a:rPr>
              <a:t>Pflask</a:t>
            </a:r>
            <a:r>
              <a:rPr lang="en-US" sz="4000" i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104024</TotalTime>
  <Words>3090</Words>
  <Application>Microsoft Macintosh PowerPoint</Application>
  <PresentationFormat>Custom</PresentationFormat>
  <Paragraphs>674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Serverless’ Least Common Denominator (LCD) Programming Model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1103</cp:revision>
  <dcterms:modified xsi:type="dcterms:W3CDTF">2020-03-24T05:48:55Z</dcterms:modified>
</cp:coreProperties>
</file>